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3" r:id="rId7"/>
    <p:sldId id="264" r:id="rId8"/>
    <p:sldId id="266" r:id="rId9"/>
    <p:sldId id="262" r:id="rId10"/>
    <p:sldId id="265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66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EMOTIONAL AND MENTAL HEALTH STRATEGIES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Renee White, Joplin Missouri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75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649" y="1349660"/>
            <a:ext cx="6003985" cy="128089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Quick Tips for Community </a:t>
            </a:r>
            <a:r>
              <a:rPr lang="en-US" sz="3200" b="1" dirty="0" smtClean="0"/>
              <a:t>Well-being</a:t>
            </a:r>
            <a:endParaRPr lang="en-US" sz="3200" dirty="0"/>
          </a:p>
        </p:txBody>
      </p:sp>
      <p:pic>
        <p:nvPicPr>
          <p:cNvPr id="1026" name="Picture 2" descr="C:\Users\nanda\Google Drive\Disaster Leadership Team\Team Resources\Training Materials\Images to use for presentations\Joplin MO\Joplin Third Thursday Community Art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546" y="138024"/>
            <a:ext cx="4942935" cy="659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776378" y="2350506"/>
            <a:ext cx="61851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               ***</a:t>
            </a:r>
            <a:r>
              <a:rPr lang="en-US" sz="3200" b="1" dirty="0"/>
              <a:t>involve all ages***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1477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Quick Tips for Community Well-being</a:t>
            </a:r>
            <a:br>
              <a:rPr lang="en-US" b="1" dirty="0"/>
            </a:br>
            <a:r>
              <a:rPr lang="en-US" b="1" dirty="0"/>
              <a:t>                  </a:t>
            </a:r>
            <a:r>
              <a:rPr lang="en-US" b="1" dirty="0" smtClean="0"/>
              <a:t>***ceremonies***</a:t>
            </a:r>
            <a:endParaRPr lang="en-US" dirty="0"/>
          </a:p>
        </p:txBody>
      </p:sp>
      <p:pic>
        <p:nvPicPr>
          <p:cNvPr id="2050" name="Picture 2" descr="C:\Users\nanda\Google Drive\Disaster Leadership Team\Team Resources\Training Materials\Images to use for presentations\Joplin MO\Joplin Habitat Governors Challen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574" y="1964726"/>
            <a:ext cx="6083301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43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253174"/>
            <a:ext cx="8911687" cy="1280890"/>
          </a:xfrm>
        </p:spPr>
        <p:txBody>
          <a:bodyPr/>
          <a:lstStyle/>
          <a:p>
            <a:r>
              <a:rPr lang="en-US" b="1" dirty="0"/>
              <a:t>Quick Tips for Community Well-being</a:t>
            </a:r>
            <a:br>
              <a:rPr lang="en-US" b="1" dirty="0"/>
            </a:br>
            <a:r>
              <a:rPr lang="en-US" b="1" dirty="0"/>
              <a:t>                  </a:t>
            </a:r>
            <a:r>
              <a:rPr lang="en-US" b="1" dirty="0" smtClean="0"/>
              <a:t>***marking time***</a:t>
            </a:r>
            <a:endParaRPr lang="en-US" dirty="0"/>
          </a:p>
        </p:txBody>
      </p:sp>
      <p:pic>
        <p:nvPicPr>
          <p:cNvPr id="3074" name="Picture 2" descr="C:\Users\nanda\Google Drive\Disaster Leadership Team\Team Resources\Training Materials\Images to use for presentations\Joplin MO\Joplin Community Plannin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09"/>
          <a:stretch/>
        </p:blipFill>
        <p:spPr bwMode="auto">
          <a:xfrm>
            <a:off x="3165895" y="1588739"/>
            <a:ext cx="7297026" cy="501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96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771" y="624111"/>
            <a:ext cx="8168641" cy="6233890"/>
          </a:xfrm>
        </p:spPr>
      </p:pic>
    </p:spTree>
    <p:extLst>
      <p:ext uri="{BB962C8B-B14F-4D97-AF65-F5344CB8AC3E}">
        <p14:creationId xmlns:p14="http://schemas.microsoft.com/office/powerpoint/2010/main" val="112261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</a:t>
            </a:r>
            <a:r>
              <a:rPr lang="en-US" dirty="0" err="1" smtClean="0"/>
              <a:t>y’all</a:t>
            </a:r>
            <a:r>
              <a:rPr lang="en-US" dirty="0" smtClean="0"/>
              <a:t> doing?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  <a:tabLst>
                <a:tab pos="400050" algn="l"/>
              </a:tabLst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is your proudest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team 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accomplishment thus far?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endParaRPr lang="en-US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  <a:tabLst>
                <a:tab pos="400050" algn="l"/>
              </a:tabLs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is your best memory or moment 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thus far?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  <a:tabLst>
                <a:tab pos="400050" algn="l"/>
              </a:tabLs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has been the hardest part of the post-disaster work for you? </a:t>
            </a:r>
            <a:endParaRPr lang="en-US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  <a:tabLst>
                <a:tab pos="400050" algn="l"/>
              </a:tabLs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you wish you could have done differently?</a:t>
            </a:r>
            <a:endParaRPr lang="en-US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  <a:tabLst>
                <a:tab pos="400050" algn="l"/>
              </a:tabLst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Has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your experience been different than what you expected?  If so, how? </a:t>
            </a:r>
            <a:endParaRPr lang="en-US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  <a:tabLst>
                <a:tab pos="400050" algn="l"/>
              </a:tabLst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51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Gauging how you are doing</a:t>
            </a:r>
            <a:endParaRPr lang="en-US" dirty="0"/>
          </a:p>
        </p:txBody>
      </p:sp>
      <p:pic>
        <p:nvPicPr>
          <p:cNvPr id="1026" name="Picture 2" descr="How's Your 5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352" y="2002971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Quick Tips for Personal Well-being</a:t>
            </a:r>
            <a:r>
              <a:rPr lang="en-US" dirty="0"/>
              <a:t>  </a:t>
            </a:r>
            <a:r>
              <a:rPr lang="en-US" u="heavy" dirty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 </a:t>
            </a:r>
            <a:r>
              <a:rPr lang="en-US" b="1" dirty="0"/>
              <a:t>The speediest way to stamp out stress is by engaging one or more of your </a:t>
            </a:r>
            <a:r>
              <a:rPr lang="en-US" b="1" dirty="0" smtClean="0"/>
              <a:t>senses—your </a:t>
            </a:r>
            <a:r>
              <a:rPr lang="en-US" b="1" dirty="0"/>
              <a:t>sense </a:t>
            </a:r>
            <a:r>
              <a:rPr lang="en-US" b="1" dirty="0" smtClean="0"/>
              <a:t>of sight, sound, taste, smell, touch, or movement--to rapidly calm and energize yourself.  </a:t>
            </a:r>
          </a:p>
          <a:p>
            <a:pPr marL="0" indent="0">
              <a:buNone/>
            </a:pPr>
            <a:r>
              <a:rPr lang="en-US" b="1" dirty="0" smtClean="0"/>
              <a:t>View a calming picture.</a:t>
            </a:r>
          </a:p>
          <a:p>
            <a:pPr marL="0" indent="0">
              <a:buNone/>
            </a:pPr>
            <a:r>
              <a:rPr lang="en-US" b="1" dirty="0" smtClean="0"/>
              <a:t>Listen </a:t>
            </a:r>
            <a:r>
              <a:rPr lang="en-US" b="1" dirty="0"/>
              <a:t>to soothing music.  </a:t>
            </a: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Enjoy </a:t>
            </a:r>
            <a:r>
              <a:rPr lang="en-US" b="1" dirty="0"/>
              <a:t>a juicy piece of fruit.  </a:t>
            </a: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Stop and do belly breathing.</a:t>
            </a:r>
          </a:p>
          <a:p>
            <a:pPr marL="0" indent="0">
              <a:buNone/>
            </a:pPr>
            <a:r>
              <a:rPr lang="en-US" b="1" dirty="0" smtClean="0"/>
              <a:t>Splash cold water on your face or wrists.</a:t>
            </a:r>
          </a:p>
          <a:p>
            <a:pPr marL="0" indent="0">
              <a:buNone/>
            </a:pPr>
            <a:r>
              <a:rPr lang="en-US" b="1" dirty="0" smtClean="0"/>
              <a:t>Get </a:t>
            </a:r>
            <a:r>
              <a:rPr lang="en-US" b="1" dirty="0"/>
              <a:t>up and stretch.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 descr="The Power of &lt;strong&gt;Calm&lt;/strong&gt; | Leadership Freak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091" y="2899954"/>
            <a:ext cx="3466011" cy="323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4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Quick Tips for Personal Well-being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Find </a:t>
            </a:r>
            <a:r>
              <a:rPr lang="en-US" b="1" dirty="0"/>
              <a:t>a safe place or person with whom to share your emotions.  Emotions must be felt, not </a:t>
            </a:r>
            <a:r>
              <a:rPr lang="en-US" b="1" dirty="0" smtClean="0"/>
              <a:t>just </a:t>
            </a:r>
            <a:r>
              <a:rPr lang="en-US" b="1" dirty="0"/>
              <a:t>thought through. </a:t>
            </a: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 </a:t>
            </a:r>
            <a:r>
              <a:rPr lang="en-US" b="1" dirty="0"/>
              <a:t>"If the eyes are the windows to the soul,  then crying is just </a:t>
            </a:r>
            <a:r>
              <a:rPr lang="en-US" b="1" dirty="0" smtClean="0"/>
              <a:t>window washing”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 descr="Sadness Tears &lt;strong&gt;Crying&lt;/strong&gt; &lt;strong&gt;Eye&lt;/strong&gt; : Public Domain Picture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090" y="3405050"/>
            <a:ext cx="5747659" cy="317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1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IT'S A GOOD IDEA TO SEEK PROFESSIONAL HELP IF YOU ARE:	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7350" y="1872341"/>
            <a:ext cx="16153006" cy="10834653"/>
          </a:xfrm>
        </p:spPr>
        <p:txBody>
          <a:bodyPr/>
          <a:lstStyle/>
          <a:p>
            <a:r>
              <a:rPr lang="en-US" b="1" dirty="0"/>
              <a:t>	•	</a:t>
            </a:r>
            <a:r>
              <a:rPr lang="en-US" dirty="0"/>
              <a:t>Having trouble functioning at home or work	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•</a:t>
            </a:r>
            <a:r>
              <a:rPr lang="en-US" dirty="0"/>
              <a:t>	Emotionally numb and disconnected from others</a:t>
            </a:r>
          </a:p>
          <a:p>
            <a:r>
              <a:rPr lang="en-US" dirty="0"/>
              <a:t>	•	Having terrifying memories, nightmares, or flashbacks	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•</a:t>
            </a:r>
            <a:r>
              <a:rPr lang="en-US" dirty="0"/>
              <a:t>	Using alcohol or drugs to feel better</a:t>
            </a:r>
          </a:p>
          <a:p>
            <a:r>
              <a:rPr lang="en-US" dirty="0"/>
              <a:t>	•	Avoiding things that remind you of the trauma.</a:t>
            </a:r>
            <a:r>
              <a:rPr lang="en-US" b="1" dirty="0"/>
              <a:t>	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26"/>
          <a:stretch/>
        </p:blipFill>
        <p:spPr>
          <a:xfrm>
            <a:off x="4341181" y="4073322"/>
            <a:ext cx="3561425" cy="239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8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Meaning Making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Serving others when your life has also been affected by the disaster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Survivor’s Guilt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Grief and Loss vs. Clinical Depression</a:t>
            </a:r>
          </a:p>
          <a:p>
            <a:endParaRPr lang="en-US" dirty="0"/>
          </a:p>
          <a:p>
            <a:r>
              <a:rPr lang="en-US" dirty="0"/>
              <a:t>Spiritual </a:t>
            </a:r>
            <a:r>
              <a:rPr lang="en-US" dirty="0" smtClean="0"/>
              <a:t>Questions</a:t>
            </a: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47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Quick Tips for </a:t>
            </a:r>
            <a:r>
              <a:rPr lang="en-US" b="1" dirty="0" smtClean="0"/>
              <a:t>Community Well-being</a:t>
            </a:r>
            <a:br>
              <a:rPr lang="en-US" b="1" dirty="0" smtClean="0"/>
            </a:br>
            <a:r>
              <a:rPr lang="en-US" b="1" dirty="0"/>
              <a:t>	</a:t>
            </a:r>
            <a:r>
              <a:rPr lang="en-US" b="1" dirty="0" smtClean="0"/>
              <a:t>       ***resources listings***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30234" y="1483724"/>
            <a:ext cx="5784670" cy="6627223"/>
          </a:xfrm>
        </p:spPr>
      </p:pic>
    </p:spTree>
    <p:extLst>
      <p:ext uri="{BB962C8B-B14F-4D97-AF65-F5344CB8AC3E}">
        <p14:creationId xmlns:p14="http://schemas.microsoft.com/office/powerpoint/2010/main" val="280697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Quick Tips for </a:t>
            </a:r>
            <a:r>
              <a:rPr lang="en-US" b="1" dirty="0" smtClean="0"/>
              <a:t>Community Well-being</a:t>
            </a:r>
            <a:br>
              <a:rPr lang="en-US" b="1" dirty="0" smtClean="0"/>
            </a:br>
            <a:r>
              <a:rPr lang="en-US" b="1" dirty="0"/>
              <a:t> </a:t>
            </a:r>
            <a:r>
              <a:rPr lang="en-US" b="1" dirty="0" smtClean="0"/>
              <a:t>                 ***rituals***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497" y="1967939"/>
            <a:ext cx="6681326" cy="478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66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133</TotalTime>
  <Words>224</Words>
  <Application>Microsoft Office PowerPoint</Application>
  <PresentationFormat>Custom</PresentationFormat>
  <Paragraphs>41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Wisp</vt:lpstr>
      <vt:lpstr>EMOTIONAL AND MENTAL HEALTH STRATEGIES</vt:lpstr>
      <vt:lpstr>How y’all doing?</vt:lpstr>
      <vt:lpstr>Gauging how you are doing</vt:lpstr>
      <vt:lpstr>Quick Tips for Personal Well-being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vt:lpstr>
      <vt:lpstr>Quick Tips for Personal Well-being</vt:lpstr>
      <vt:lpstr>IT'S A GOOD IDEA TO SEEK PROFESSIONAL HELP IF YOU ARE:  </vt:lpstr>
      <vt:lpstr>Meaning Making</vt:lpstr>
      <vt:lpstr>Quick Tips for Community Well-being         ***resources listings***</vt:lpstr>
      <vt:lpstr>Quick Tips for Community Well-being                   ***rituals***</vt:lpstr>
      <vt:lpstr>Quick Tips for Community Well-being</vt:lpstr>
      <vt:lpstr>Quick Tips for Community Well-being                   ***ceremonies***</vt:lpstr>
      <vt:lpstr>Quick Tips for Community Well-being                   ***marking time***</vt:lpstr>
      <vt:lpstr>PowerPoint Presentation</vt:lpstr>
    </vt:vector>
  </TitlesOfParts>
  <Company>Missouri Southern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EMOTIONAL AND MENTAL HEALTH STRATEGIES</dc:title>
  <dc:creator>White, Renee</dc:creator>
  <cp:lastModifiedBy>Nina Andaloro</cp:lastModifiedBy>
  <cp:revision>13</cp:revision>
  <dcterms:created xsi:type="dcterms:W3CDTF">2018-05-25T16:10:12Z</dcterms:created>
  <dcterms:modified xsi:type="dcterms:W3CDTF">2018-06-08T04:13:13Z</dcterms:modified>
</cp:coreProperties>
</file>